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12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239" y="2874288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Ленина, д.114-116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900312" y="5293842"/>
            <a:ext cx="9495839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861752" y="4878366"/>
            <a:ext cx="1013006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1030932" y="9005245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Сергиевск Ленина 114.jpeg"/>
          <p:cNvPicPr>
            <a:picLocks noChangeAspect="1"/>
          </p:cNvPicPr>
          <p:nvPr/>
        </p:nvPicPr>
        <p:blipFill>
          <a:blip r:embed="rId4" cstate="print"/>
          <a:srcRect l="34880" t="15351" r="2750" b="22280"/>
          <a:stretch>
            <a:fillRect/>
          </a:stretch>
        </p:blipFill>
        <p:spPr>
          <a:xfrm>
            <a:off x="16285626" y="5496436"/>
            <a:ext cx="4416032" cy="2576022"/>
          </a:xfrm>
          <a:prstGeom prst="rect">
            <a:avLst/>
          </a:prstGeom>
        </p:spPr>
      </p:pic>
      <p:pic>
        <p:nvPicPr>
          <p:cNvPr id="15" name="Рисунок 14" descr="Сергиевск Ленина 116.jpeg"/>
          <p:cNvPicPr>
            <a:picLocks noChangeAspect="1"/>
          </p:cNvPicPr>
          <p:nvPr/>
        </p:nvPicPr>
        <p:blipFill>
          <a:blip r:embed="rId5" cstate="print"/>
          <a:srcRect t="5449" r="8756" b="16370"/>
          <a:stretch>
            <a:fillRect/>
          </a:stretch>
        </p:blipFill>
        <p:spPr>
          <a:xfrm>
            <a:off x="11587649" y="5494995"/>
            <a:ext cx="4176464" cy="2592000"/>
          </a:xfrm>
          <a:prstGeom prst="rect">
            <a:avLst/>
          </a:prstGeom>
        </p:spPr>
      </p:pic>
      <p:pic>
        <p:nvPicPr>
          <p:cNvPr id="19" name="Рисунок 18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295176" y="9508784"/>
            <a:ext cx="3190168" cy="5184000"/>
          </a:xfrm>
          <a:prstGeom prst="rect">
            <a:avLst/>
          </a:prstGeom>
        </p:spPr>
      </p:pic>
      <p:pic>
        <p:nvPicPr>
          <p:cNvPr id="20" name="Рисунок 19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913424" y="9678652"/>
            <a:ext cx="3438771" cy="40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948984" y="11953750"/>
            <a:ext cx="2728354" cy="1872208"/>
            <a:chOff x="828304" y="12751106"/>
            <a:chExt cx="2593810" cy="1408470"/>
          </a:xfrm>
        </p:grpSpPr>
        <p:sp>
          <p:nvSpPr>
            <p:cNvPr id="21" name="TextBox 20"/>
            <p:cNvSpPr txBox="1"/>
            <p:nvPr/>
          </p:nvSpPr>
          <p:spPr>
            <a:xfrm>
              <a:off x="1477898" y="12751106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9556" y="6182826"/>
            <a:ext cx="3572579" cy="506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373" y="6254530"/>
            <a:ext cx="5811922" cy="757142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10800000">
            <a:off x="2436066" y="8045471"/>
            <a:ext cx="446848" cy="183021"/>
            <a:chOff x="2929388" y="10817488"/>
            <a:chExt cx="621816" cy="282246"/>
          </a:xfrm>
        </p:grpSpPr>
        <p:sp>
          <p:nvSpPr>
            <p:cNvPr id="27" name="Прямоугольник 26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10800000">
            <a:off x="2058040" y="11729130"/>
            <a:ext cx="446848" cy="183021"/>
            <a:chOff x="2929388" y="10817488"/>
            <a:chExt cx="621816" cy="282246"/>
          </a:xfrm>
        </p:grpSpPr>
        <p:sp>
          <p:nvSpPr>
            <p:cNvPr id="31" name="Прямоугольник 30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21424618">
            <a:off x="3929024" y="8485234"/>
            <a:ext cx="446848" cy="183021"/>
            <a:chOff x="2929388" y="10817488"/>
            <a:chExt cx="621816" cy="282246"/>
          </a:xfrm>
        </p:grpSpPr>
        <p:sp>
          <p:nvSpPr>
            <p:cNvPr id="35" name="Прямоугольник 34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21424618">
            <a:off x="3576026" y="11933326"/>
            <a:ext cx="446848" cy="183021"/>
            <a:chOff x="2929388" y="10817488"/>
            <a:chExt cx="621816" cy="282246"/>
          </a:xfrm>
        </p:grpSpPr>
        <p:sp>
          <p:nvSpPr>
            <p:cNvPr id="39" name="Прямоугольник 38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1"/>
          <p:cNvSpPr txBox="1"/>
          <p:nvPr/>
        </p:nvSpPr>
        <p:spPr>
          <a:xfrm>
            <a:off x="15450050" y="2227957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55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1099</cp:revision>
  <cp:lastPrinted>2021-04-19T12:26:04Z</cp:lastPrinted>
  <dcterms:created xsi:type="dcterms:W3CDTF">2021-04-07T06:48:32Z</dcterms:created>
  <dcterms:modified xsi:type="dcterms:W3CDTF">2024-02-01T12:52:23Z</dcterms:modified>
</cp:coreProperties>
</file>